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9" r:id="rId2"/>
    <p:sldId id="275" r:id="rId3"/>
    <p:sldId id="268" r:id="rId4"/>
    <p:sldId id="261" r:id="rId5"/>
    <p:sldId id="257" r:id="rId6"/>
    <p:sldId id="263" r:id="rId7"/>
    <p:sldId id="258" r:id="rId8"/>
    <p:sldId id="265" r:id="rId9"/>
    <p:sldId id="264" r:id="rId10"/>
    <p:sldId id="260" r:id="rId11"/>
    <p:sldId id="262" r:id="rId12"/>
    <p:sldId id="271" r:id="rId13"/>
    <p:sldId id="270" r:id="rId14"/>
    <p:sldId id="274" r:id="rId15"/>
    <p:sldId id="273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80" autoAdjust="0"/>
  </p:normalViewPr>
  <p:slideViewPr>
    <p:cSldViewPr snapToGrid="0" snapToObjects="1">
      <p:cViewPr varScale="1">
        <p:scale>
          <a:sx n="107" d="100"/>
          <a:sy n="107" d="100"/>
        </p:scale>
        <p:origin x="-1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C9503-A0EF-204C-AF4A-C895C268CEA7}" type="datetimeFigureOut">
              <a:rPr lang="en-US" smtClean="0"/>
              <a:t>16/12/17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6641B-E1AB-BD4A-9412-A7BF37C1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824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871CB-2644-ED49-8603-0283A5F59622}" type="datetimeFigureOut">
              <a:rPr lang="en-US" smtClean="0"/>
              <a:t>16/12/17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4E6A0-DB6C-6B4F-986F-07F55EAF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05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Mabel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4E6A0-DB6C-6B4F-986F-07F55EAFAD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2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3D87-F067-894D-8A32-E173A427BBE0}" type="datetime1">
              <a:rPr lang="en-US" smtClean="0"/>
              <a:t>16/12/17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2E2-48AF-EE4F-8D9F-709092186731}" type="datetime1">
              <a:rPr lang="en-US" smtClean="0"/>
              <a:t>16/12/17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9A93-AA41-EF4C-B688-0BB59E712DE6}" type="datetime1">
              <a:rPr lang="en-US" smtClean="0"/>
              <a:t>16/12/17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0DA1-5296-5641-9744-A5788BC51367}" type="datetime1">
              <a:rPr lang="en-US" smtClean="0"/>
              <a:t>16/12/17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0517-65ED-1347-BA89-EF889ABB613A}" type="datetime1">
              <a:rPr lang="en-US" smtClean="0"/>
              <a:t>16/12/17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02B0-F338-9F42-9CD8-7E3FB706066C}" type="datetime1">
              <a:rPr lang="en-US" smtClean="0"/>
              <a:t>16/12/17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F8C6-34BA-C043-9719-92893437D211}" type="datetime1">
              <a:rPr lang="en-US" smtClean="0"/>
              <a:t>16/12/17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8E13-FF99-AD40-9817-9C4BAC2D81AA}" type="datetime1">
              <a:rPr lang="en-US" smtClean="0"/>
              <a:t>16/12/17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BE6D-DC0D-EE40-A60E-BFBE512189DB}" type="datetime1">
              <a:rPr lang="en-US" smtClean="0"/>
              <a:t>16/12/17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A20F-9A4C-234D-9EB7-B577176B28A7}" type="datetime1">
              <a:rPr lang="en-US" smtClean="0"/>
              <a:t>16/12/17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9213-0265-8C40-AD97-AF1E79359C7F}" type="datetime1">
              <a:rPr lang="en-US" smtClean="0"/>
              <a:t>16/12/17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0369-27C7-834B-8AB3-D8FB6C4445E7}" type="datetime1">
              <a:rPr lang="en-US" smtClean="0"/>
              <a:t>16/12/17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F6A99D4-CD8B-6E43-B94F-0C6E2B5A7684}" type="datetime1">
              <a:rPr lang="en-US" smtClean="0"/>
              <a:t>16/12/17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avidboje.com/quantu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22921" y="367977"/>
            <a:ext cx="6852113" cy="2718272"/>
          </a:xfrm>
        </p:spPr>
        <p:txBody>
          <a:bodyPr/>
          <a:lstStyle/>
          <a:p>
            <a:r>
              <a:rPr lang="en-US" sz="3600" dirty="0" smtClean="0"/>
              <a:t>How </a:t>
            </a:r>
            <a:r>
              <a:rPr lang="en-US" sz="3600" dirty="0"/>
              <a:t>Quantum Storytelling </a:t>
            </a:r>
            <a:r>
              <a:rPr lang="en-US" sz="3600" dirty="0" smtClean="0"/>
              <a:t>Relates </a:t>
            </a:r>
            <a:r>
              <a:rPr lang="en-US" sz="3600" dirty="0"/>
              <a:t>to Savall's Socioeconomic </a:t>
            </a:r>
            <a:r>
              <a:rPr lang="en-US" sz="3600" dirty="0" smtClean="0"/>
              <a:t>Dialectics, Spirals, and </a:t>
            </a:r>
            <a:r>
              <a:rPr lang="en-US" sz="3600" dirty="0" smtClean="0"/>
              <a:t>Multiplicities?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759515" cy="1397569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David M. Boje</a:t>
            </a:r>
          </a:p>
          <a:p>
            <a:r>
              <a:rPr lang="en-US" sz="2200" b="1" dirty="0" smtClean="0"/>
              <a:t>Quantum Storytelling Conference</a:t>
            </a:r>
          </a:p>
          <a:p>
            <a:r>
              <a:rPr lang="en-US" dirty="0" smtClean="0"/>
              <a:t>December,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1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davidboje.com/655/ORM_Storytelling_in_Action_BOOK/ORM_images/savall_dialectic_socioeconomi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2" y="276750"/>
            <a:ext cx="8585108" cy="56502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649442" y="276750"/>
            <a:ext cx="2993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(Savall, 1975/2010: 205)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5926952"/>
            <a:ext cx="8267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 is an important, and non-researched, double spiral that is theorized by Savall (1975/2010) which is dialectical relation between and explosive (upward) spiral and an implosive (downward) regressive {death} spiral</a:t>
            </a:r>
          </a:p>
        </p:txBody>
      </p:sp>
    </p:spTree>
    <p:extLst>
      <p:ext uri="{BB962C8B-B14F-4D97-AF65-F5344CB8AC3E}">
        <p14:creationId xmlns:p14="http://schemas.microsoft.com/office/powerpoint/2010/main" val="326014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antum Storytelling Double Spiral © D. M. Boje 20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75" y="277826"/>
            <a:ext cx="8360228" cy="63767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8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65591"/>
          </a:xfrm>
        </p:spPr>
        <p:txBody>
          <a:bodyPr/>
          <a:lstStyle/>
          <a:p>
            <a:r>
              <a:rPr lang="en-US" dirty="0" smtClean="0"/>
              <a:t>TRILECTIC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9275" y="902110"/>
            <a:ext cx="80422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This is a positive dialectics, similar to Follettian dialectic, that is the interplay of practical findings from application with academic canons in a “conflict-cooperation dialectical system” to sort a zone of convergence (Savall &amp; Zardet, 2008: 80</a:t>
            </a:r>
            <a:r>
              <a:rPr lang="en-US" sz="2800" dirty="0" smtClean="0"/>
              <a:t>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0550" y="3858952"/>
            <a:ext cx="80422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Savall and Zardet (2008: 21) cite Peirce’s (1955) logics of induction, deduction, and abduction, but prefers to move from abductive hypothesis selections from many possible ones, to deduction, and finally inductive reasoning.</a:t>
            </a:r>
          </a:p>
        </p:txBody>
      </p:sp>
    </p:spTree>
    <p:extLst>
      <p:ext uri="{BB962C8B-B14F-4D97-AF65-F5344CB8AC3E}">
        <p14:creationId xmlns:p14="http://schemas.microsoft.com/office/powerpoint/2010/main" val="383237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0464" y="4220309"/>
            <a:ext cx="166675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0541" y="6455909"/>
            <a:ext cx="2039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Thank you Mabel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1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4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526" y="0"/>
            <a:ext cx="6380390" cy="54771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195" y="5477139"/>
            <a:ext cx="8598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CONSTRUCT VALIDITY: Does (little x-&gt;y) measure adequately tap (Big X-&gt;Y) deductive theory? The Copernican Revolution in Construct Validity changes all remaining kinds of validity, and gives science a new storytelling of the empirical world.</a:t>
            </a:r>
          </a:p>
        </p:txBody>
      </p:sp>
    </p:spTree>
    <p:extLst>
      <p:ext uri="{BB962C8B-B14F-4D97-AF65-F5344CB8AC3E}">
        <p14:creationId xmlns:p14="http://schemas.microsoft.com/office/powerpoint/2010/main" val="141834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2" y="171987"/>
            <a:ext cx="7897241" cy="6284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45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1171" y="2274838"/>
            <a:ext cx="74803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Organizational Research Methods:</a:t>
            </a:r>
            <a:endParaRPr lang="en-US" sz="3200" dirty="0"/>
          </a:p>
          <a:p>
            <a:pPr algn="ctr"/>
            <a:r>
              <a:rPr lang="en-US" sz="3200" b="1" dirty="0"/>
              <a:t>Storytelling In Action</a:t>
            </a:r>
            <a:endParaRPr lang="en-US" sz="3200" dirty="0"/>
          </a:p>
          <a:p>
            <a:pPr algn="ctr"/>
            <a:r>
              <a:rPr lang="en-US" dirty="0"/>
              <a:t>David M. Boje</a:t>
            </a:r>
          </a:p>
          <a:p>
            <a:r>
              <a:rPr lang="en-US" dirty="0"/>
              <a:t> </a:t>
            </a:r>
          </a:p>
          <a:p>
            <a:pPr algn="ctr"/>
            <a:r>
              <a:rPr lang="en-US" dirty="0" smtClean="0"/>
              <a:t>Book </a:t>
            </a:r>
            <a:r>
              <a:rPr lang="en-US" dirty="0"/>
              <a:t>is due March 2018 to Routledge </a:t>
            </a:r>
            <a:r>
              <a:rPr lang="en-US" dirty="0" smtClean="0"/>
              <a:t>Publishers</a:t>
            </a:r>
          </a:p>
          <a:p>
            <a:pPr algn="ctr"/>
            <a:endParaRPr lang="en-US" dirty="0"/>
          </a:p>
          <a:p>
            <a:pPr algn="ctr"/>
            <a:r>
              <a:rPr lang="en-US" sz="3600" dirty="0" smtClean="0">
                <a:hlinkClick r:id="rId2"/>
              </a:rPr>
              <a:t>http://davidboje.com/quantum</a:t>
            </a:r>
            <a:r>
              <a:rPr lang="en-US" sz="3600" dirty="0" smtClean="0"/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731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Spirals are built into SEAM model since 1975 book by Savall</a:t>
            </a:r>
          </a:p>
          <a:p>
            <a:pPr marL="457200" indent="-457200">
              <a:buAutoNum type="arabicPeriod"/>
            </a:pPr>
            <a:r>
              <a:rPr lang="en-US" dirty="0" smtClean="0"/>
              <a:t>Savall &amp; Zardet (</a:t>
            </a:r>
            <a:r>
              <a:rPr lang="en-US" i="1" dirty="0" smtClean="0"/>
              <a:t>Hidden Costs book)</a:t>
            </a:r>
            <a:r>
              <a:rPr lang="en-US" dirty="0" smtClean="0"/>
              <a:t> has a dialectical approach</a:t>
            </a:r>
          </a:p>
          <a:p>
            <a:pPr marL="457200" indent="-457200">
              <a:buAutoNum type="arabicPeriod"/>
            </a:pPr>
            <a:r>
              <a:rPr lang="en-US" dirty="0" smtClean="0"/>
              <a:t>And Qualimetrics, Tetranormalization, and Socially Responsible Capitalism books have a Multiplicity approach</a:t>
            </a:r>
          </a:p>
          <a:p>
            <a:pPr marL="457200" indent="-457200">
              <a:buAutoNum type="arabicPeriod"/>
            </a:pPr>
            <a:r>
              <a:rPr lang="en-US" dirty="0" smtClean="0"/>
              <a:t>This includes (1) Numeric Multiplicity; (2) Qualitative Multiplicity; &amp; (3) Mix of both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8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54" y="185218"/>
            <a:ext cx="7778187" cy="5993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87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ioeconomic Death Spiral © D. M. Boje 20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62" y="198447"/>
            <a:ext cx="6283400" cy="65090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2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360228" cy="64090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7238" y="241905"/>
            <a:ext cx="25037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SEAM DIAGNOSTIC</a:t>
            </a:r>
          </a:p>
          <a:p>
            <a:r>
              <a:rPr lang="en-US" sz="2400" b="1" dirty="0" smtClean="0"/>
              <a:t>4-Leaf Clover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401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75" y="83726"/>
            <a:ext cx="8161805" cy="6745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298"/>
            <a:ext cx="9021639" cy="6725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9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88262" cy="67276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9390" y="6271461"/>
            <a:ext cx="719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Based upon (</a:t>
            </a:r>
            <a:r>
              <a:rPr lang="it-IT" dirty="0"/>
              <a:t>Savall &amp; Zardet, 2008: 145, </a:t>
            </a:r>
            <a:r>
              <a:rPr lang="it-IT" dirty="0" smtClean="0"/>
              <a:t>148) </a:t>
            </a:r>
            <a:r>
              <a:rPr lang="it-IT" dirty="0" err="1" smtClean="0"/>
              <a:t>Thank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Rohny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94087" cy="627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1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180</TotalTime>
  <Words>335</Words>
  <Application>Microsoft Macintosh PowerPoint</Application>
  <PresentationFormat>On-screen Show (4:3)</PresentationFormat>
  <Paragraphs>49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Theme</vt:lpstr>
      <vt:lpstr>How Quantum Storytelling Relates to Savall's Socioeconomic Dialectics, Spirals, and Multiplicities? </vt:lpstr>
      <vt:lpstr>Answer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TRILECTIC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NMSU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Boje</dc:creator>
  <cp:lastModifiedBy>David Boje</cp:lastModifiedBy>
  <cp:revision>18</cp:revision>
  <dcterms:created xsi:type="dcterms:W3CDTF">2017-12-11T17:50:48Z</dcterms:created>
  <dcterms:modified xsi:type="dcterms:W3CDTF">2017-12-16T16:13:32Z</dcterms:modified>
</cp:coreProperties>
</file>